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77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78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</p:sldIdLst>
  <p:sldSz cx="9144000" cy="6858000" type="screen4x3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2.6 Yüzeylere Etkiyen Hidrostatik Kuvvetler" id="{536DD89D-95FC-49EA-B48E-3882BCFF9DF2}">
          <p14:sldIdLst>
            <p14:sldId id="256"/>
          </p14:sldIdLst>
        </p14:section>
        <p14:section name="2.6.1 Yatay Düzlem Hali" id="{647BDECA-E93A-455A-ACBF-FAFD7496CEB4}">
          <p14:sldIdLst>
            <p14:sldId id="277"/>
            <p14:sldId id="257"/>
            <p14:sldId id="258"/>
            <p14:sldId id="259"/>
            <p14:sldId id="260"/>
            <p14:sldId id="261"/>
            <p14:sldId id="262"/>
          </p14:sldIdLst>
        </p14:section>
        <p14:section name="2.6.2 Eğik Düzlem Hali" id="{68E4C9A2-3C4E-467B-BECA-AFDF340EF3B2}">
          <p14:sldIdLst>
            <p14:sldId id="263"/>
            <p14:sldId id="264"/>
            <p14:sldId id="265"/>
            <p14:sldId id="278"/>
          </p14:sldIdLst>
        </p14:section>
        <p14:section name="2.6.3 Eğri Yüzey Hali" id="{580DCAE2-0FF0-41EC-B3B1-BB1D3D0C2781}">
          <p14:sldIdLst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1" d="100"/>
          <a:sy n="81" d="100"/>
        </p:scale>
        <p:origin x="1498" y="6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tr-TR"/>
              <a:t>Asıl başlık stili için tıklatın</a:t>
            </a:r>
          </a:p>
        </p:txBody>
      </p:sp>
      <p:sp>
        <p:nvSpPr>
          <p:cNvPr id="3" name="2 Alt Başlık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tr-TR"/>
              <a:t>Asıl alt başlık stilini düzenlemek için tıklatın</a:t>
            </a:r>
          </a:p>
        </p:txBody>
      </p:sp>
      <p:sp>
        <p:nvSpPr>
          <p:cNvPr id="4" name="3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720DD-5B6D-40BF-8493-A6B52D484E6B}" type="datetimeFigureOut">
              <a:rPr lang="tr-TR" smtClean="0"/>
              <a:t>23.08.2021</a:t>
            </a:fld>
            <a:endParaRPr lang="tr-TR"/>
          </a:p>
        </p:txBody>
      </p:sp>
      <p:sp>
        <p:nvSpPr>
          <p:cNvPr id="5" name="4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5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,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 için tıklatın</a:t>
            </a:r>
          </a:p>
        </p:txBody>
      </p:sp>
      <p:sp>
        <p:nvSpPr>
          <p:cNvPr id="3" name="2 Dikey Metin Yer Tutucusu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3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720DD-5B6D-40BF-8493-A6B52D484E6B}" type="datetimeFigureOut">
              <a:rPr lang="tr-TR" smtClean="0"/>
              <a:t>23.08.2021</a:t>
            </a:fld>
            <a:endParaRPr lang="tr-TR"/>
          </a:p>
        </p:txBody>
      </p:sp>
      <p:sp>
        <p:nvSpPr>
          <p:cNvPr id="5" name="4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5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Dikey Başlık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tr-TR"/>
              <a:t>Asıl başlık stili için tıklatın</a:t>
            </a:r>
          </a:p>
        </p:txBody>
      </p:sp>
      <p:sp>
        <p:nvSpPr>
          <p:cNvPr id="3" name="2 Dikey Metin Yer Tutucusu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3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720DD-5B6D-40BF-8493-A6B52D484E6B}" type="datetimeFigureOut">
              <a:rPr lang="tr-TR" smtClean="0"/>
              <a:t>23.08.2021</a:t>
            </a:fld>
            <a:endParaRPr lang="tr-TR"/>
          </a:p>
        </p:txBody>
      </p:sp>
      <p:sp>
        <p:nvSpPr>
          <p:cNvPr id="5" name="4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5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 için tıklatın</a:t>
            </a:r>
          </a:p>
        </p:txBody>
      </p:sp>
      <p:sp>
        <p:nvSpPr>
          <p:cNvPr id="3" name="2 İçerik Yer Tutucusu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3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720DD-5B6D-40BF-8493-A6B52D484E6B}" type="datetimeFigureOut">
              <a:rPr lang="tr-TR" smtClean="0"/>
              <a:t>23.08.2021</a:t>
            </a:fld>
            <a:endParaRPr lang="tr-TR"/>
          </a:p>
        </p:txBody>
      </p:sp>
      <p:sp>
        <p:nvSpPr>
          <p:cNvPr id="5" name="4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5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tr-TR"/>
              <a:t>Asıl başlık stili için tıklatın</a:t>
            </a:r>
          </a:p>
        </p:txBody>
      </p:sp>
      <p:sp>
        <p:nvSpPr>
          <p:cNvPr id="3" name="2 Metin Yer Tutucusu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tıklatın</a:t>
            </a:r>
          </a:p>
        </p:txBody>
      </p:sp>
      <p:sp>
        <p:nvSpPr>
          <p:cNvPr id="4" name="3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720DD-5B6D-40BF-8493-A6B52D484E6B}" type="datetimeFigureOut">
              <a:rPr lang="tr-TR" smtClean="0"/>
              <a:t>23.08.2021</a:t>
            </a:fld>
            <a:endParaRPr lang="tr-TR"/>
          </a:p>
        </p:txBody>
      </p:sp>
      <p:sp>
        <p:nvSpPr>
          <p:cNvPr id="5" name="4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5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 için tıklatın</a:t>
            </a:r>
          </a:p>
        </p:txBody>
      </p:sp>
      <p:sp>
        <p:nvSpPr>
          <p:cNvPr id="3" name="2 İçerik Yer Tutucusu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3 İçerik Yer Tutucusu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4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720DD-5B6D-40BF-8493-A6B52D484E6B}" type="datetimeFigureOut">
              <a:rPr lang="tr-TR" smtClean="0"/>
              <a:t>23.08.2021</a:t>
            </a:fld>
            <a:endParaRPr lang="tr-TR"/>
          </a:p>
        </p:txBody>
      </p:sp>
      <p:sp>
        <p:nvSpPr>
          <p:cNvPr id="6" name="5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6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tr-TR"/>
              <a:t>Asıl başlık stili için tıklatın</a:t>
            </a:r>
          </a:p>
        </p:txBody>
      </p:sp>
      <p:sp>
        <p:nvSpPr>
          <p:cNvPr id="3" name="2 Metin Yer Tutucusu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tıklatın</a:t>
            </a:r>
          </a:p>
        </p:txBody>
      </p:sp>
      <p:sp>
        <p:nvSpPr>
          <p:cNvPr id="4" name="3 İçerik Yer Tutucusu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4 Metin Yer Tutucusu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tıklatın</a:t>
            </a:r>
          </a:p>
        </p:txBody>
      </p:sp>
      <p:sp>
        <p:nvSpPr>
          <p:cNvPr id="6" name="5 İçerik Yer Tutucusu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7" name="6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720DD-5B6D-40BF-8493-A6B52D484E6B}" type="datetimeFigureOut">
              <a:rPr lang="tr-TR" smtClean="0"/>
              <a:t>23.08.2021</a:t>
            </a:fld>
            <a:endParaRPr lang="tr-TR"/>
          </a:p>
        </p:txBody>
      </p:sp>
      <p:sp>
        <p:nvSpPr>
          <p:cNvPr id="8" name="7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8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 için tıklatın</a:t>
            </a:r>
          </a:p>
        </p:txBody>
      </p:sp>
      <p:sp>
        <p:nvSpPr>
          <p:cNvPr id="3" name="2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720DD-5B6D-40BF-8493-A6B52D484E6B}" type="datetimeFigureOut">
              <a:rPr lang="tr-TR" smtClean="0"/>
              <a:t>23.08.2021</a:t>
            </a:fld>
            <a:endParaRPr lang="tr-TR"/>
          </a:p>
        </p:txBody>
      </p:sp>
      <p:sp>
        <p:nvSpPr>
          <p:cNvPr id="4" name="3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4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720DD-5B6D-40BF-8493-A6B52D484E6B}" type="datetimeFigureOut">
              <a:rPr lang="tr-TR" smtClean="0"/>
              <a:t>23.08.2021</a:t>
            </a:fld>
            <a:endParaRPr lang="tr-TR"/>
          </a:p>
        </p:txBody>
      </p:sp>
      <p:sp>
        <p:nvSpPr>
          <p:cNvPr id="3" name="2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3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tr-TR"/>
              <a:t>Asıl başlık stili için tıklatın</a:t>
            </a:r>
          </a:p>
        </p:txBody>
      </p:sp>
      <p:sp>
        <p:nvSpPr>
          <p:cNvPr id="3" name="2 İçerik Yer Tutucusu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3 Metin Yer Tutucusu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tıklatın</a:t>
            </a:r>
          </a:p>
        </p:txBody>
      </p:sp>
      <p:sp>
        <p:nvSpPr>
          <p:cNvPr id="5" name="4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720DD-5B6D-40BF-8493-A6B52D484E6B}" type="datetimeFigureOut">
              <a:rPr lang="tr-TR" smtClean="0"/>
              <a:t>23.08.2021</a:t>
            </a:fld>
            <a:endParaRPr lang="tr-TR"/>
          </a:p>
        </p:txBody>
      </p:sp>
      <p:sp>
        <p:nvSpPr>
          <p:cNvPr id="6" name="5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6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tr-TR"/>
              <a:t>Asıl başlık stili için tıklatın</a:t>
            </a:r>
          </a:p>
        </p:txBody>
      </p:sp>
      <p:sp>
        <p:nvSpPr>
          <p:cNvPr id="3" name="2 Resim Yer Tutucusu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3 Metin Yer Tutucusu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tıklatın</a:t>
            </a:r>
          </a:p>
        </p:txBody>
      </p:sp>
      <p:sp>
        <p:nvSpPr>
          <p:cNvPr id="5" name="4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720DD-5B6D-40BF-8493-A6B52D484E6B}" type="datetimeFigureOut">
              <a:rPr lang="tr-TR" smtClean="0"/>
              <a:t>23.08.2021</a:t>
            </a:fld>
            <a:endParaRPr lang="tr-TR"/>
          </a:p>
        </p:txBody>
      </p:sp>
      <p:sp>
        <p:nvSpPr>
          <p:cNvPr id="6" name="5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6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 Yer Tutucusu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 için tıklatın</a:t>
            </a:r>
          </a:p>
        </p:txBody>
      </p:sp>
      <p:sp>
        <p:nvSpPr>
          <p:cNvPr id="3" name="2 Metin Yer Tutucusu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3 Veri Yer Tutucusu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3720DD-5B6D-40BF-8493-A6B52D484E6B}" type="datetimeFigureOut">
              <a:rPr lang="tr-TR" smtClean="0"/>
              <a:t>23.08.2021</a:t>
            </a:fld>
            <a:endParaRPr lang="tr-TR"/>
          </a:p>
        </p:txBody>
      </p:sp>
      <p:sp>
        <p:nvSpPr>
          <p:cNvPr id="5" name="4 Altbilgi Yer Tutucusu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5 Slayt Numarası Yer Tutucusu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ctrTitle"/>
          </p:nvPr>
        </p:nvSpPr>
        <p:spPr>
          <a:xfrm>
            <a:off x="1438401" y="2132856"/>
            <a:ext cx="6334472" cy="1470025"/>
          </a:xfrm>
        </p:spPr>
        <p:txBody>
          <a:bodyPr>
            <a:normAutofit/>
          </a:bodyPr>
          <a:lstStyle/>
          <a:p>
            <a:r>
              <a:rPr lang="tr-TR" dirty="0">
                <a:solidFill>
                  <a:srgbClr val="FF0000"/>
                </a:solidFill>
              </a:rPr>
              <a:t>2.6 YÜZEYLERE ETKİYEN HİDROSTATİK KUVVETLER </a:t>
            </a:r>
          </a:p>
        </p:txBody>
      </p:sp>
      <p:sp>
        <p:nvSpPr>
          <p:cNvPr id="3" name="Alt Başlık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tr-TR" dirty="0">
                <a:solidFill>
                  <a:srgbClr val="00B0F0"/>
                </a:solidFill>
              </a:rPr>
              <a:t>Prof. Dr. </a:t>
            </a:r>
            <a:r>
              <a:rPr lang="tr-TR" dirty="0" err="1">
                <a:solidFill>
                  <a:srgbClr val="00B0F0"/>
                </a:solidFill>
              </a:rPr>
              <a:t>Ziyaddin</a:t>
            </a:r>
            <a:r>
              <a:rPr lang="tr-TR" dirty="0">
                <a:solidFill>
                  <a:srgbClr val="00B0F0"/>
                </a:solidFill>
              </a:rPr>
              <a:t> RECEBLİ</a:t>
            </a:r>
          </a:p>
        </p:txBody>
      </p:sp>
    </p:spTree>
    <p:extLst>
      <p:ext uri="{BB962C8B-B14F-4D97-AF65-F5344CB8AC3E}">
        <p14:creationId xmlns:p14="http://schemas.microsoft.com/office/powerpoint/2010/main" val="1573694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0"/>
            <a:ext cx="51435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644343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41242"/>
            <a:ext cx="5112568" cy="68167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933704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16799"/>
            <a:ext cx="5130901" cy="68412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999525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Resim önizlemesi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r-TR"/>
          </a:p>
        </p:txBody>
      </p:sp>
      <p:pic>
        <p:nvPicPr>
          <p:cNvPr id="3" name="Resim 2" descr="metin, beyaz tahta içeren bir resim&#10;&#10;Açıklama otomatik olarak oluşturuldu">
            <a:extLst>
              <a:ext uri="{FF2B5EF4-FFF2-40B4-BE49-F238E27FC236}">
                <a16:creationId xmlns:a16="http://schemas.microsoft.com/office/drawing/2014/main" id="{73C002EA-C773-47BC-8DBE-1C6607C9FF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3546" y="0"/>
            <a:ext cx="50569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2754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Resim önizlemesi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r-TR"/>
          </a:p>
        </p:txBody>
      </p:sp>
      <p:pic>
        <p:nvPicPr>
          <p:cNvPr id="3" name="Resim 2" descr="metin içeren bir resim&#10;&#10;Açıklama otomatik olarak oluşturuldu">
            <a:extLst>
              <a:ext uri="{FF2B5EF4-FFF2-40B4-BE49-F238E27FC236}">
                <a16:creationId xmlns:a16="http://schemas.microsoft.com/office/drawing/2014/main" id="{1EA7E422-25A1-4A61-9AD9-405759234A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2701" y="0"/>
            <a:ext cx="51185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5590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Resim önizlemesi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r-TR"/>
          </a:p>
        </p:txBody>
      </p:sp>
      <p:pic>
        <p:nvPicPr>
          <p:cNvPr id="3" name="Resim 2" descr="metin içeren bir resim&#10;&#10;Açıklama otomatik olarak oluşturuldu">
            <a:extLst>
              <a:ext uri="{FF2B5EF4-FFF2-40B4-BE49-F238E27FC236}">
                <a16:creationId xmlns:a16="http://schemas.microsoft.com/office/drawing/2014/main" id="{CB9C3B35-FCD3-43A6-9900-C284469DD3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7160" y="0"/>
            <a:ext cx="49696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1916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Resim önizlemesi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r-TR"/>
          </a:p>
        </p:txBody>
      </p:sp>
      <p:pic>
        <p:nvPicPr>
          <p:cNvPr id="8" name="Resim 7" descr="metin içeren bir resim&#10;&#10;Açıklama otomatik olarak oluşturuldu">
            <a:extLst>
              <a:ext uri="{FF2B5EF4-FFF2-40B4-BE49-F238E27FC236}">
                <a16:creationId xmlns:a16="http://schemas.microsoft.com/office/drawing/2014/main" id="{3C2AC7F5-631B-4C4B-BD0B-8A0D505A9A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5406" y="0"/>
            <a:ext cx="50931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6262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Resim önizlemesi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r-TR"/>
          </a:p>
        </p:txBody>
      </p:sp>
      <p:pic>
        <p:nvPicPr>
          <p:cNvPr id="3" name="Resim 2" descr="metin, beyaz tahta içeren bir resim&#10;&#10;Açıklama otomatik olarak oluşturuldu">
            <a:extLst>
              <a:ext uri="{FF2B5EF4-FFF2-40B4-BE49-F238E27FC236}">
                <a16:creationId xmlns:a16="http://schemas.microsoft.com/office/drawing/2014/main" id="{B5E37810-C1FD-423E-ACEE-D65E017912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7155" y="0"/>
            <a:ext cx="51296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9748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Resim önizlemesi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r-TR"/>
          </a:p>
        </p:txBody>
      </p:sp>
      <p:pic>
        <p:nvPicPr>
          <p:cNvPr id="3" name="Resim 2" descr="metin içeren bir resim&#10;&#10;Açıklama otomatik olarak oluşturuldu">
            <a:extLst>
              <a:ext uri="{FF2B5EF4-FFF2-40B4-BE49-F238E27FC236}">
                <a16:creationId xmlns:a16="http://schemas.microsoft.com/office/drawing/2014/main" id="{B221EA7A-5C65-4C26-8143-B32E5A28C8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3795" y="0"/>
            <a:ext cx="51164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5299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Resim önizlemesi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r-TR"/>
          </a:p>
        </p:txBody>
      </p:sp>
      <p:pic>
        <p:nvPicPr>
          <p:cNvPr id="3" name="Resim 2" descr="metin içeren bir resim&#10;&#10;Açıklama otomatik olarak oluşturuldu">
            <a:extLst>
              <a:ext uri="{FF2B5EF4-FFF2-40B4-BE49-F238E27FC236}">
                <a16:creationId xmlns:a16="http://schemas.microsoft.com/office/drawing/2014/main" id="{0233027C-316E-4E93-ADDD-400B80F8C4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0524" y="0"/>
            <a:ext cx="50629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245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Resim önizlemesi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r-TR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978446" y="873568"/>
            <a:ext cx="6858000" cy="514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203681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Resim önizlemesi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r-TR"/>
          </a:p>
        </p:txBody>
      </p:sp>
      <p:pic>
        <p:nvPicPr>
          <p:cNvPr id="3" name="Resim 2" descr="metin içeren bir resim&#10;&#10;Açıklama otomatik olarak oluşturuldu">
            <a:extLst>
              <a:ext uri="{FF2B5EF4-FFF2-40B4-BE49-F238E27FC236}">
                <a16:creationId xmlns:a16="http://schemas.microsoft.com/office/drawing/2014/main" id="{C9CAD1EA-419B-43B8-AF5E-AB77522831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3212" y="0"/>
            <a:ext cx="50975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6245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Resim önizlemesi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r-TR"/>
          </a:p>
        </p:txBody>
      </p:sp>
      <p:pic>
        <p:nvPicPr>
          <p:cNvPr id="3" name="Resim 2" descr="metin içeren bir resim&#10;&#10;Açıklama otomatik olarak oluşturuldu">
            <a:extLst>
              <a:ext uri="{FF2B5EF4-FFF2-40B4-BE49-F238E27FC236}">
                <a16:creationId xmlns:a16="http://schemas.microsoft.com/office/drawing/2014/main" id="{709B726D-C0C0-4ECF-8658-7FB093A419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6765" y="0"/>
            <a:ext cx="51704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3932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Resim önizlemesi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r-TR"/>
          </a:p>
        </p:txBody>
      </p:sp>
      <p:pic>
        <p:nvPicPr>
          <p:cNvPr id="3" name="Resim 2" descr="metin içeren bir resim&#10;&#10;Açıklama otomatik olarak oluşturuldu">
            <a:extLst>
              <a:ext uri="{FF2B5EF4-FFF2-40B4-BE49-F238E27FC236}">
                <a16:creationId xmlns:a16="http://schemas.microsoft.com/office/drawing/2014/main" id="{7CF430E7-C4B9-4A7D-B0A8-13A56BF2D8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6365" y="0"/>
            <a:ext cx="52512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9925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 descr="metin, beyaz tahta içeren bir resim&#10;&#10;Açıklama otomatik olarak oluşturuldu">
            <a:extLst>
              <a:ext uri="{FF2B5EF4-FFF2-40B4-BE49-F238E27FC236}">
                <a16:creationId xmlns:a16="http://schemas.microsoft.com/office/drawing/2014/main" id="{A67FE2EE-3728-4CB0-AD1E-320453C9CF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4218" y="0"/>
            <a:ext cx="49355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2638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-1"/>
            <a:ext cx="5184576" cy="69127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042025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-54768"/>
            <a:ext cx="5184576" cy="69127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048983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0"/>
            <a:ext cx="51435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786929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6036"/>
            <a:ext cx="51435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493066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0"/>
            <a:ext cx="51435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87672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Resim önizlemesi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r-TR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7937"/>
            <a:ext cx="5168094" cy="6890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826575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5533"/>
            <a:ext cx="5118725" cy="68249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4098102"/>
      </p:ext>
    </p:extLst>
  </p:cSld>
  <p:clrMapOvr>
    <a:masterClrMapping/>
  </p:clrMapOvr>
</p:sld>
</file>

<file path=ppt/theme/theme1.xml><?xml version="1.0" encoding="utf-8"?>
<a:theme xmlns:a="http://schemas.openxmlformats.org/drawingml/2006/main" name="Ofis Teması">
  <a:themeElements>
    <a:clrScheme name="Ofi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is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i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Belge" ma:contentTypeID="0x0101006A9E553F70E7B140B020DC563CB77D25" ma:contentTypeVersion="2" ma:contentTypeDescription="Yeni belge oluşturun." ma:contentTypeScope="" ma:versionID="3a461517eca60ed00139a765f89d6a92">
  <xsd:schema xmlns:xsd="http://www.w3.org/2001/XMLSchema" xmlns:xs="http://www.w3.org/2001/XMLSchema" xmlns:p="http://schemas.microsoft.com/office/2006/metadata/properties" xmlns:ns2="d2ef57f4-bfde-4f44-ab37-e60fdbd0509c" targetNamespace="http://schemas.microsoft.com/office/2006/metadata/properties" ma:root="true" ma:fieldsID="0372ac603b73bba1a60ceb9e4a5aab02" ns2:_="">
    <xsd:import namespace="d2ef57f4-bfde-4f44-ab37-e60fdbd0509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2ef57f4-bfde-4f44-ab37-e60fdbd0509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İçerik Türü"/>
        <xsd:element ref="dc:title" minOccurs="0" maxOccurs="1" ma:index="4" ma:displayName="Başlık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B9EEB27-A79B-4FCA-A04C-D9B656369F8D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24ADB9C8-29A9-4DCE-829C-5172D1647AE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2ef57f4-bfde-4f44-ab37-e60fdbd0509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432AA50-B233-4CD5-873A-F6D46FD6355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47</TotalTime>
  <Words>11</Words>
  <Application>Microsoft Office PowerPoint</Application>
  <PresentationFormat>Ekran Gösterisi (4:3)</PresentationFormat>
  <Paragraphs>2</Paragraphs>
  <Slides>23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2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23</vt:i4>
      </vt:variant>
    </vt:vector>
  </HeadingPairs>
  <TitlesOfParts>
    <vt:vector size="26" baseType="lpstr">
      <vt:lpstr>Arial</vt:lpstr>
      <vt:lpstr>Calibri</vt:lpstr>
      <vt:lpstr>Ofis Teması</vt:lpstr>
      <vt:lpstr>2.6 YÜZEYLERE ETKİYEN HİDROSTATİK KUVVETLER 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YATAY VE EĞİK YÜZEYLERİ ETKİYEN BASINÇ KUVVETİNİN HESABI</dc:title>
  <dc:creator>hp4520s</dc:creator>
  <cp:lastModifiedBy>Cengizhan Topcu</cp:lastModifiedBy>
  <cp:revision>4</cp:revision>
  <dcterms:created xsi:type="dcterms:W3CDTF">2020-05-18T10:11:40Z</dcterms:created>
  <dcterms:modified xsi:type="dcterms:W3CDTF">2021-08-23T16:06:32Z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0x0101006A9E553F70E7B140B020DC563CB77D25</vt:lpwstr>
  </property>
</Properties>
</file>